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485" r:id="rId4"/>
    <p:sldId id="486" r:id="rId5"/>
    <p:sldId id="487" r:id="rId6"/>
    <p:sldId id="488" r:id="rId7"/>
    <p:sldId id="494" r:id="rId8"/>
    <p:sldId id="490" r:id="rId9"/>
    <p:sldId id="491" r:id="rId10"/>
    <p:sldId id="492" r:id="rId11"/>
    <p:sldId id="49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4CC342-76DF-4794-8387-33D0A075CC23}" v="37" dt="2023-05-16T15:47:19.4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nxiang Zhang" userId="66f69284-6f7d-451b-932f-b575c44a4bc6" providerId="ADAL" clId="{914CC342-76DF-4794-8387-33D0A075CC23}"/>
    <pc:docChg chg="custSel modSld">
      <pc:chgData name="Junxiang Zhang" userId="66f69284-6f7d-451b-932f-b575c44a4bc6" providerId="ADAL" clId="{914CC342-76DF-4794-8387-33D0A075CC23}" dt="2023-05-16T15:47:19.400" v="111"/>
      <pc:docMkLst>
        <pc:docMk/>
      </pc:docMkLst>
      <pc:sldChg chg="addSp delSp modSp mod">
        <pc:chgData name="Junxiang Zhang" userId="66f69284-6f7d-451b-932f-b575c44a4bc6" providerId="ADAL" clId="{914CC342-76DF-4794-8387-33D0A075CC23}" dt="2023-05-16T15:47:19.400" v="111"/>
        <pc:sldMkLst>
          <pc:docMk/>
          <pc:sldMk cId="2220517434" sldId="485"/>
        </pc:sldMkLst>
        <pc:spChg chg="add del mod">
          <ac:chgData name="Junxiang Zhang" userId="66f69284-6f7d-451b-932f-b575c44a4bc6" providerId="ADAL" clId="{914CC342-76DF-4794-8387-33D0A075CC23}" dt="2023-05-16T15:36:07.797" v="3"/>
          <ac:spMkLst>
            <pc:docMk/>
            <pc:sldMk cId="2220517434" sldId="485"/>
            <ac:spMk id="2" creationId="{305F5580-71A2-377F-61A8-A59DE3EDEE6D}"/>
          </ac:spMkLst>
        </pc:spChg>
        <pc:spChg chg="add mod">
          <ac:chgData name="Junxiang Zhang" userId="66f69284-6f7d-451b-932f-b575c44a4bc6" providerId="ADAL" clId="{914CC342-76DF-4794-8387-33D0A075CC23}" dt="2023-05-16T15:36:14.205" v="19" actId="1036"/>
          <ac:spMkLst>
            <pc:docMk/>
            <pc:sldMk cId="2220517434" sldId="485"/>
            <ac:spMk id="6" creationId="{E9BFA21A-9B9A-D0A2-85AD-34249468850A}"/>
          </ac:spMkLst>
        </pc:spChg>
        <pc:spChg chg="add">
          <ac:chgData name="Junxiang Zhang" userId="66f69284-6f7d-451b-932f-b575c44a4bc6" providerId="ADAL" clId="{914CC342-76DF-4794-8387-33D0A075CC23}" dt="2023-05-16T15:46:44.408" v="30"/>
          <ac:spMkLst>
            <pc:docMk/>
            <pc:sldMk cId="2220517434" sldId="485"/>
            <ac:spMk id="8" creationId="{24D3C587-AFAF-9930-2346-4938B59A5BA6}"/>
          </ac:spMkLst>
        </pc:spChg>
        <pc:graphicFrameChg chg="add del mod">
          <ac:chgData name="Junxiang Zhang" userId="66f69284-6f7d-451b-932f-b575c44a4bc6" providerId="ADAL" clId="{914CC342-76DF-4794-8387-33D0A075CC23}" dt="2023-05-16T15:36:07.797" v="3"/>
          <ac:graphicFrameMkLst>
            <pc:docMk/>
            <pc:sldMk cId="2220517434" sldId="485"/>
            <ac:graphicFrameMk id="5" creationId="{AA29CB29-41E8-C134-E9B7-D9C526939255}"/>
          </ac:graphicFrameMkLst>
        </pc:graphicFrameChg>
        <pc:graphicFrameChg chg="add del mod">
          <ac:chgData name="Junxiang Zhang" userId="66f69284-6f7d-451b-932f-b575c44a4bc6" providerId="ADAL" clId="{914CC342-76DF-4794-8387-33D0A075CC23}" dt="2023-05-16T15:37:08.805" v="27" actId="21"/>
          <ac:graphicFrameMkLst>
            <pc:docMk/>
            <pc:sldMk cId="2220517434" sldId="485"/>
            <ac:graphicFrameMk id="7" creationId="{4981A328-DD0E-76E3-5694-F5CA6F810502}"/>
          </ac:graphicFrameMkLst>
        </pc:graphicFrameChg>
        <pc:graphicFrameChg chg="add mod">
          <ac:chgData name="Junxiang Zhang" userId="66f69284-6f7d-451b-932f-b575c44a4bc6" providerId="ADAL" clId="{914CC342-76DF-4794-8387-33D0A075CC23}" dt="2023-05-16T15:47:19.400" v="111"/>
          <ac:graphicFrameMkLst>
            <pc:docMk/>
            <pc:sldMk cId="2220517434" sldId="485"/>
            <ac:graphicFrameMk id="9" creationId="{A0D41021-2F71-1084-ABBC-B56D533958C6}"/>
          </ac:graphicFrameMkLst>
        </pc:graphicFrameChg>
        <pc:picChg chg="mod">
          <ac:chgData name="Junxiang Zhang" userId="66f69284-6f7d-451b-932f-b575c44a4bc6" providerId="ADAL" clId="{914CC342-76DF-4794-8387-33D0A075CC23}" dt="2023-05-16T15:36:14.205" v="19" actId="1036"/>
          <ac:picMkLst>
            <pc:docMk/>
            <pc:sldMk cId="2220517434" sldId="485"/>
            <ac:picMk id="3" creationId="{82BCCBD0-F51B-1BD9-A648-A11BC3FE552B}"/>
          </ac:picMkLst>
        </pc:picChg>
      </pc:sldChg>
      <pc:sldChg chg="addSp modSp mod">
        <pc:chgData name="Junxiang Zhang" userId="66f69284-6f7d-451b-932f-b575c44a4bc6" providerId="ADAL" clId="{914CC342-76DF-4794-8387-33D0A075CC23}" dt="2023-05-16T15:37:15.598" v="29" actId="1076"/>
        <pc:sldMkLst>
          <pc:docMk/>
          <pc:sldMk cId="3738250322" sldId="490"/>
        </pc:sldMkLst>
        <pc:graphicFrameChg chg="add mod">
          <ac:chgData name="Junxiang Zhang" userId="66f69284-6f7d-451b-932f-b575c44a4bc6" providerId="ADAL" clId="{914CC342-76DF-4794-8387-33D0A075CC23}" dt="2023-05-16T15:37:15.598" v="29" actId="1076"/>
          <ac:graphicFrameMkLst>
            <pc:docMk/>
            <pc:sldMk cId="3738250322" sldId="490"/>
            <ac:graphicFrameMk id="2" creationId="{BE71743E-13A8-5028-CB8A-790073F759F4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159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46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13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3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6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68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30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0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29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0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8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95B74-7E27-4736-94C0-466457AB0B9C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5B61B-3D51-446F-ACC5-224909AB4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70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latin typeface="Arial Narrow" panose="020B0606020202030204" pitchFamily="34" charset="0"/>
              </a:rPr>
              <a:t>Junxiang</a:t>
            </a:r>
            <a:r>
              <a:rPr lang="en-US" dirty="0">
                <a:latin typeface="Arial Narrow" panose="020B0606020202030204" pitchFamily="34" charset="0"/>
              </a:rPr>
              <a:t> Zhang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 err="1">
                <a:latin typeface="Arial Narrow" panose="020B0606020202030204" pitchFamily="34" charset="0"/>
              </a:rPr>
              <a:t>Marder</a:t>
            </a:r>
            <a:r>
              <a:rPr lang="en-US" dirty="0">
                <a:latin typeface="Arial Narrow" panose="020B0606020202030204" pitchFamily="34" charset="0"/>
              </a:rPr>
              <a:t> Lab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May 04, 2023</a:t>
            </a:r>
          </a:p>
        </p:txBody>
      </p:sp>
    </p:spTree>
    <p:extLst>
      <p:ext uri="{BB962C8B-B14F-4D97-AF65-F5344CB8AC3E}">
        <p14:creationId xmlns:p14="http://schemas.microsoft.com/office/powerpoint/2010/main" val="959917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73B542-EE9F-C201-6FF6-606502AA0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" y="0"/>
            <a:ext cx="121420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8BB620-38EC-997C-F3E1-490BAACD56D0}"/>
              </a:ext>
            </a:extLst>
          </p:cNvPr>
          <p:cNvSpPr txBox="1"/>
          <p:nvPr/>
        </p:nvSpPr>
        <p:spPr>
          <a:xfrm>
            <a:off x="9433047" y="894840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(-)-mode ESI</a:t>
            </a:r>
          </a:p>
        </p:txBody>
      </p:sp>
    </p:spTree>
    <p:extLst>
      <p:ext uri="{BB962C8B-B14F-4D97-AF65-F5344CB8AC3E}">
        <p14:creationId xmlns:p14="http://schemas.microsoft.com/office/powerpoint/2010/main" val="323027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48FF3D-28DC-A6BF-2962-111436333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" y="0"/>
            <a:ext cx="121420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67F5B3-1181-8A0D-1F6F-426D9C36F04E}"/>
              </a:ext>
            </a:extLst>
          </p:cNvPr>
          <p:cNvSpPr txBox="1"/>
          <p:nvPr/>
        </p:nvSpPr>
        <p:spPr>
          <a:xfrm>
            <a:off x="2202768" y="506558"/>
            <a:ext cx="2357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theoretical for </a:t>
            </a:r>
          </a:p>
          <a:p>
            <a:pPr algn="ctr"/>
            <a:r>
              <a:rPr lang="en-US" dirty="0">
                <a:latin typeface="Arial Narrow" panose="020B0606020202030204" pitchFamily="34" charset="0"/>
              </a:rPr>
              <a:t>[C8H11IN2 - H]</a:t>
            </a:r>
            <a:r>
              <a:rPr lang="en-US" baseline="30000" dirty="0">
                <a:latin typeface="Arial Narrow" panose="020B0606020202030204" pitchFamily="34" charset="0"/>
              </a:rPr>
              <a:t>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ED2E42-F40A-1735-F0E2-3F87A026F43B}"/>
              </a:ext>
            </a:extLst>
          </p:cNvPr>
          <p:cNvSpPr txBox="1"/>
          <p:nvPr/>
        </p:nvSpPr>
        <p:spPr>
          <a:xfrm>
            <a:off x="10123004" y="3704531"/>
            <a:ext cx="1546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Zoom-view MS</a:t>
            </a:r>
          </a:p>
          <a:p>
            <a:pPr algn="ctr"/>
            <a:r>
              <a:rPr lang="en-US" dirty="0">
                <a:latin typeface="Arial Narrow" panose="020B0606020202030204" pitchFamily="34" charset="0"/>
              </a:rPr>
              <a:t>250-280 </a:t>
            </a:r>
            <a:r>
              <a:rPr lang="en-US" i="1" dirty="0">
                <a:latin typeface="Arial Narrow" panose="020B0606020202030204" pitchFamily="34" charset="0"/>
              </a:rPr>
              <a:t>m/z</a:t>
            </a:r>
          </a:p>
        </p:txBody>
      </p:sp>
    </p:spTree>
    <p:extLst>
      <p:ext uri="{BB962C8B-B14F-4D97-AF65-F5344CB8AC3E}">
        <p14:creationId xmlns:p14="http://schemas.microsoft.com/office/powerpoint/2010/main" val="3349044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63288" y="1122363"/>
            <a:ext cx="9465425" cy="2387600"/>
          </a:xfrm>
        </p:spPr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JZ-IX-129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C15H17IN2</a:t>
            </a:r>
          </a:p>
        </p:txBody>
      </p:sp>
    </p:spTree>
    <p:extLst>
      <p:ext uri="{BB962C8B-B14F-4D97-AF65-F5344CB8AC3E}">
        <p14:creationId xmlns:p14="http://schemas.microsoft.com/office/powerpoint/2010/main" val="995943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BCCBD0-F51B-1BD9-A648-A11BC3FE5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" y="0"/>
            <a:ext cx="121420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6DD3AA-DF28-FD31-C33C-A969B6C4B942}"/>
              </a:ext>
            </a:extLst>
          </p:cNvPr>
          <p:cNvSpPr txBox="1"/>
          <p:nvPr/>
        </p:nvSpPr>
        <p:spPr>
          <a:xfrm>
            <a:off x="9433047" y="894840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(+)-mode ESI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9BFA21A-9B9A-D0A2-85AD-3424946885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4D3C587-AFAF-9930-2346-4938B59A5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0D41021-2F71-1084-ABBC-B56D533958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366640"/>
              </p:ext>
            </p:extLst>
          </p:nvPr>
        </p:nvGraphicFramePr>
        <p:xfrm>
          <a:off x="2459038" y="1109663"/>
          <a:ext cx="1657350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1660842" imgH="1101335" progId="ChemDraw.Document.6.0">
                  <p:embed/>
                </p:oleObj>
              </mc:Choice>
              <mc:Fallback>
                <p:oleObj name="CS ChemDraw Drawing" r:id="rId3" imgW="1660842" imgH="1101335" progId="ChemDraw.Document.6.0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A0D41021-2F71-1084-ABBC-B56D533958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9038" y="1109663"/>
                        <a:ext cx="1657350" cy="1101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0517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D011D6-6B91-11DD-1232-1F2809ED6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" y="0"/>
            <a:ext cx="121420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90A12F-B11E-D5F3-41FC-DA2F07506D74}"/>
              </a:ext>
            </a:extLst>
          </p:cNvPr>
          <p:cNvSpPr txBox="1"/>
          <p:nvPr/>
        </p:nvSpPr>
        <p:spPr>
          <a:xfrm>
            <a:off x="1507443" y="497033"/>
            <a:ext cx="2357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theoretical for </a:t>
            </a:r>
          </a:p>
          <a:p>
            <a:pPr algn="ctr"/>
            <a:r>
              <a:rPr lang="en-US" dirty="0">
                <a:latin typeface="Arial Narrow" panose="020B0606020202030204" pitchFamily="34" charset="0"/>
              </a:rPr>
              <a:t>[C15H17IN2 + H]</a:t>
            </a:r>
            <a:r>
              <a:rPr lang="en-US" baseline="30000" dirty="0">
                <a:latin typeface="Arial Narrow" panose="020B0606020202030204" pitchFamily="34" charset="0"/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173C21-E45D-5838-71AC-646D43514AFE}"/>
              </a:ext>
            </a:extLst>
          </p:cNvPr>
          <p:cNvSpPr txBox="1"/>
          <p:nvPr/>
        </p:nvSpPr>
        <p:spPr>
          <a:xfrm>
            <a:off x="10123004" y="3704531"/>
            <a:ext cx="1546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Zoom-view MS</a:t>
            </a:r>
          </a:p>
          <a:p>
            <a:pPr algn="ctr"/>
            <a:r>
              <a:rPr lang="en-US" dirty="0">
                <a:latin typeface="Arial Narrow" panose="020B0606020202030204" pitchFamily="34" charset="0"/>
              </a:rPr>
              <a:t>350-360 </a:t>
            </a:r>
            <a:r>
              <a:rPr lang="en-US" i="1" dirty="0">
                <a:latin typeface="Arial Narrow" panose="020B0606020202030204" pitchFamily="34" charset="0"/>
              </a:rPr>
              <a:t>m/z</a:t>
            </a:r>
          </a:p>
        </p:txBody>
      </p:sp>
    </p:spTree>
    <p:extLst>
      <p:ext uri="{BB962C8B-B14F-4D97-AF65-F5344CB8AC3E}">
        <p14:creationId xmlns:p14="http://schemas.microsoft.com/office/powerpoint/2010/main" val="124373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E865A8-4B38-FE6F-D8FD-001E3C96B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" y="0"/>
            <a:ext cx="121420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09BBD2-70B1-3EA3-A725-17D9EE705D81}"/>
              </a:ext>
            </a:extLst>
          </p:cNvPr>
          <p:cNvSpPr txBox="1"/>
          <p:nvPr/>
        </p:nvSpPr>
        <p:spPr>
          <a:xfrm>
            <a:off x="9433047" y="894840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(-)-mode ESI</a:t>
            </a:r>
          </a:p>
        </p:txBody>
      </p:sp>
    </p:spTree>
    <p:extLst>
      <p:ext uri="{BB962C8B-B14F-4D97-AF65-F5344CB8AC3E}">
        <p14:creationId xmlns:p14="http://schemas.microsoft.com/office/powerpoint/2010/main" val="672562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864F42-070A-B678-C841-951C9686A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" y="0"/>
            <a:ext cx="121420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1EDED8-9BB6-4B5F-0514-3624DF582A79}"/>
              </a:ext>
            </a:extLst>
          </p:cNvPr>
          <p:cNvSpPr txBox="1"/>
          <p:nvPr/>
        </p:nvSpPr>
        <p:spPr>
          <a:xfrm>
            <a:off x="4524956" y="3695985"/>
            <a:ext cx="1546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+1.1 ppm from theoretical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757D1EB-15FC-B3EC-861E-92DACD19E4FD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6071123" y="3799780"/>
            <a:ext cx="312234" cy="219371"/>
          </a:xfrm>
          <a:prstGeom prst="straightConnector1">
            <a:avLst/>
          </a:prstGeom>
          <a:ln w="6350" cap="rnd">
            <a:solidFill>
              <a:schemeClr val="tx1"/>
            </a:solidFill>
            <a:prstDash val="sysDash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FEC0AD8-447A-9CA0-7D97-A531A0E1CAB3}"/>
              </a:ext>
            </a:extLst>
          </p:cNvPr>
          <p:cNvSpPr txBox="1"/>
          <p:nvPr/>
        </p:nvSpPr>
        <p:spPr>
          <a:xfrm>
            <a:off x="4327557" y="505579"/>
            <a:ext cx="2357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theoretical for </a:t>
            </a:r>
          </a:p>
          <a:p>
            <a:pPr algn="ctr"/>
            <a:r>
              <a:rPr lang="en-US" dirty="0">
                <a:latin typeface="Arial Narrow" panose="020B0606020202030204" pitchFamily="34" charset="0"/>
              </a:rPr>
              <a:t>[C15H17IN2 - H]</a:t>
            </a:r>
            <a:r>
              <a:rPr lang="en-US" baseline="30000" dirty="0">
                <a:latin typeface="Arial Narrow" panose="020B0606020202030204" pitchFamily="34" charset="0"/>
              </a:rPr>
              <a:t>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12A237-5809-8117-4DB3-27D38550DE72}"/>
              </a:ext>
            </a:extLst>
          </p:cNvPr>
          <p:cNvSpPr txBox="1"/>
          <p:nvPr/>
        </p:nvSpPr>
        <p:spPr>
          <a:xfrm>
            <a:off x="10165734" y="3695985"/>
            <a:ext cx="1546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Zoom-view MS</a:t>
            </a:r>
          </a:p>
          <a:p>
            <a:pPr algn="ctr"/>
            <a:r>
              <a:rPr lang="en-US" dirty="0">
                <a:latin typeface="Arial Narrow" panose="020B0606020202030204" pitchFamily="34" charset="0"/>
              </a:rPr>
              <a:t>340-360 </a:t>
            </a:r>
            <a:r>
              <a:rPr lang="en-US" i="1" dirty="0">
                <a:latin typeface="Arial Narrow" panose="020B0606020202030204" pitchFamily="34" charset="0"/>
              </a:rPr>
              <a:t>m/z</a:t>
            </a:r>
          </a:p>
        </p:txBody>
      </p:sp>
    </p:spTree>
    <p:extLst>
      <p:ext uri="{BB962C8B-B14F-4D97-AF65-F5344CB8AC3E}">
        <p14:creationId xmlns:p14="http://schemas.microsoft.com/office/powerpoint/2010/main" val="1278305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63288" y="1122363"/>
            <a:ext cx="9465425" cy="2387600"/>
          </a:xfrm>
        </p:spPr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JZ-IX-130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C8H11IN2</a:t>
            </a:r>
          </a:p>
        </p:txBody>
      </p:sp>
    </p:spTree>
    <p:extLst>
      <p:ext uri="{BB962C8B-B14F-4D97-AF65-F5344CB8AC3E}">
        <p14:creationId xmlns:p14="http://schemas.microsoft.com/office/powerpoint/2010/main" val="1733729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28F6FB-715B-029D-BB56-A3CD41C90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" y="0"/>
            <a:ext cx="121420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04117B-D669-C5D4-680E-803B532FDCC6}"/>
              </a:ext>
            </a:extLst>
          </p:cNvPr>
          <p:cNvSpPr txBox="1"/>
          <p:nvPr/>
        </p:nvSpPr>
        <p:spPr>
          <a:xfrm>
            <a:off x="9433047" y="894840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(+)-mode ESI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E71743E-13A8-5028-CB8A-790073F759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7513932"/>
              </p:ext>
            </p:extLst>
          </p:nvPr>
        </p:nvGraphicFramePr>
        <p:xfrm>
          <a:off x="3777052" y="726566"/>
          <a:ext cx="2647950" cy="210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2643952" imgH="2089026" progId="ChemDraw.Document.6.0">
                  <p:embed/>
                </p:oleObj>
              </mc:Choice>
              <mc:Fallback>
                <p:oleObj name="CS ChemDraw Drawing" r:id="rId3" imgW="2643952" imgH="2089026" progId="ChemDraw.Document.6.0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BE71743E-13A8-5028-CB8A-790073F759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7052" y="726566"/>
                        <a:ext cx="2647950" cy="2100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8250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74B5D7-B503-04E5-F31D-F109D105A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" y="0"/>
            <a:ext cx="121420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6C9DD1-C14D-8ACB-515E-FE5A6921BA4B}"/>
              </a:ext>
            </a:extLst>
          </p:cNvPr>
          <p:cNvSpPr txBox="1"/>
          <p:nvPr/>
        </p:nvSpPr>
        <p:spPr>
          <a:xfrm>
            <a:off x="2974293" y="506558"/>
            <a:ext cx="2357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theoretical for </a:t>
            </a:r>
          </a:p>
          <a:p>
            <a:pPr algn="ctr"/>
            <a:r>
              <a:rPr lang="en-US" dirty="0">
                <a:latin typeface="Arial Narrow" panose="020B0606020202030204" pitchFamily="34" charset="0"/>
              </a:rPr>
              <a:t>[C8H11IN2 + H]</a:t>
            </a:r>
            <a:r>
              <a:rPr lang="en-US" baseline="30000" dirty="0">
                <a:latin typeface="Arial Narrow" panose="020B0606020202030204" pitchFamily="34" charset="0"/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CCE0F6-B30B-191E-7E6A-9790F2C1F375}"/>
              </a:ext>
            </a:extLst>
          </p:cNvPr>
          <p:cNvSpPr txBox="1"/>
          <p:nvPr/>
        </p:nvSpPr>
        <p:spPr>
          <a:xfrm>
            <a:off x="10123004" y="3704531"/>
            <a:ext cx="1546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Zoom-view MS</a:t>
            </a:r>
          </a:p>
          <a:p>
            <a:pPr algn="ctr"/>
            <a:r>
              <a:rPr lang="en-US" dirty="0">
                <a:latin typeface="Arial Narrow" panose="020B0606020202030204" pitchFamily="34" charset="0"/>
              </a:rPr>
              <a:t>250-280 </a:t>
            </a:r>
            <a:r>
              <a:rPr lang="en-US" i="1" dirty="0">
                <a:latin typeface="Arial Narrow" panose="020B0606020202030204" pitchFamily="34" charset="0"/>
              </a:rPr>
              <a:t>m/z</a:t>
            </a:r>
          </a:p>
        </p:txBody>
      </p:sp>
    </p:spTree>
    <p:extLst>
      <p:ext uri="{BB962C8B-B14F-4D97-AF65-F5344CB8AC3E}">
        <p14:creationId xmlns:p14="http://schemas.microsoft.com/office/powerpoint/2010/main" val="861564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6623</TotalTime>
  <Words>82</Words>
  <Application>Microsoft Office PowerPoint</Application>
  <PresentationFormat>Widescreen</PresentationFormat>
  <Paragraphs>27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Office Theme</vt:lpstr>
      <vt:lpstr>CS ChemDraw Drawing</vt:lpstr>
      <vt:lpstr>Junxiang Zhang Marder Lab</vt:lpstr>
      <vt:lpstr>JZ-IX-129</vt:lpstr>
      <vt:lpstr>PowerPoint Presentation</vt:lpstr>
      <vt:lpstr>PowerPoint Presentation</vt:lpstr>
      <vt:lpstr>PowerPoint Presentation</vt:lpstr>
      <vt:lpstr>PowerPoint Presentation</vt:lpstr>
      <vt:lpstr>JZ-IX-130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Mayer The Stowell Lab</dc:title>
  <dc:creator>Mass Spec</dc:creator>
  <cp:lastModifiedBy>Junxiang Zhang</cp:lastModifiedBy>
  <cp:revision>140</cp:revision>
  <dcterms:created xsi:type="dcterms:W3CDTF">2022-02-07T21:19:45Z</dcterms:created>
  <dcterms:modified xsi:type="dcterms:W3CDTF">2023-05-16T15:47:24Z</dcterms:modified>
</cp:coreProperties>
</file>